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heme/theme1.xml" ContentType="application/vnd.openxmlformats-officedocument.theme+xml"/>
  <Override PartName="/ppt/theme/theme2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5"/>
  </p:notesMasterIdLst>
  <p:sldIdLst>
    <p:sldId id="421" r:id="rId3"/>
    <p:sldId id="422" r:id="rId4"/>
  </p:sldIdLst>
  <p:sldSz cx="9144000" cy="6858000" type="screen4x3"/>
  <p:notesSz cx="6858000" cy="9144000"/>
  <p:defaultTextStyle>
    <a:defPPr>
      <a:defRPr lang="zh-CN"/>
    </a:defPPr>
    <a:lvl1pPr marL="0" lvl="0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3F0CB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度样式 2 - 强调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howGuides="1">
      <p:cViewPr varScale="1">
        <p:scale>
          <a:sx n="66" d="100"/>
          <a:sy n="66" d="100"/>
        </p:scale>
        <p:origin x="-1506" y="-102"/>
      </p:cViewPr>
      <p:guideLst>
        <p:guide orient="horz" pos="2202"/>
        <p:guide pos="2952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7" Type="http://schemas.openxmlformats.org/officeDocument/2006/relationships/viewProps" Target="viewProps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2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" Type="http://schemas.openxmlformats.org/officeDocument/2006/relationships/slideMaster" Target="slideMasters/slide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buFont typeface="Arial" panose="020B0604020202020204" pitchFamily="34" charset="0"/>
              <a:buNone/>
              <a:defRPr sz="1200">
                <a:latin typeface="Arial" panose="020B0604020202020204" pitchFamily="34" charset="0"/>
              </a:defRPr>
            </a:lvl1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Arial" panose="020B0604020202020204" pitchFamily="34" charset="0"/>
              <a:ea typeface="宋体" panose="02010600030101010101" pitchFamily="2" charset="-122"/>
              <a:cs typeface="+mn-cs"/>
            </a:endParaRPr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buFont typeface="Arial" panose="020B0604020202020204" pitchFamily="34" charset="0"/>
              <a:buNone/>
              <a:defRPr sz="1200">
                <a:latin typeface="Arial" panose="020B0604020202020204" pitchFamily="34" charset="0"/>
              </a:defRPr>
            </a:lvl1pPr>
          </a:lstStyle>
          <a:p>
            <a:pPr marL="0" marR="0" lvl="0" indent="0" algn="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fld id="{956B8FE3-9806-4156-BB2A-E042B922D492}" type="datetimeFigureOut">
              <a:rPr kumimoji="0" lang="zh-CN" altLang="en-US" sz="1200" b="0" i="0" u="none" strike="noStrike" kern="1200" cap="none" spc="0" normalizeH="0" baseline="0" noProof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Arial" panose="020B0604020202020204" pitchFamily="34" charset="0"/>
                <a:ea typeface="宋体" panose="02010600030101010101" pitchFamily="2" charset="-122"/>
                <a:cs typeface="+mn-cs"/>
              </a:rPr>
            </a:fld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Arial" panose="020B0604020202020204" pitchFamily="34" charset="0"/>
              <a:ea typeface="宋体" panose="02010600030101010101" pitchFamily="2" charset="-122"/>
              <a:cs typeface="+mn-cs"/>
            </a:endParaRPr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zh-CN" altLang="en-US" sz="12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单击此处编辑母版文本样式</a:t>
            </a:r>
            <a:endParaRPr kumimoji="0" lang="zh-CN" altLang="en-US" sz="1200" b="0" i="0" u="none" strike="noStrike" kern="1200" cap="none" spc="0" normalizeH="0" baseline="0" noProof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1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zh-CN" altLang="en-US" sz="12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第二级</a:t>
            </a:r>
            <a:endParaRPr kumimoji="0" lang="zh-CN" altLang="en-US" sz="1200" b="0" i="0" u="none" strike="noStrike" kern="1200" cap="none" spc="0" normalizeH="0" baseline="0" noProof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914400" marR="0" lvl="2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zh-CN" altLang="en-US" sz="12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第三级</a:t>
            </a:r>
            <a:endParaRPr kumimoji="0" lang="zh-CN" altLang="en-US" sz="1200" b="0" i="0" u="none" strike="noStrike" kern="1200" cap="none" spc="0" normalizeH="0" baseline="0" noProof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1371600" marR="0" lvl="3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zh-CN" altLang="en-US" sz="12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第四级</a:t>
            </a:r>
            <a:endParaRPr kumimoji="0" lang="zh-CN" altLang="en-US" sz="1200" b="0" i="0" u="none" strike="noStrike" kern="1200" cap="none" spc="0" normalizeH="0" baseline="0" noProof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1828800" marR="0" lvl="4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zh-CN" altLang="en-US" sz="12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第五级</a:t>
            </a:r>
            <a:endParaRPr kumimoji="0" lang="zh-CN" altLang="en-US" sz="1200" b="0" i="0" u="none" strike="noStrike" kern="1200" cap="none" spc="0" normalizeH="0" baseline="0" noProof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buFont typeface="Arial" panose="020B0604020202020204" pitchFamily="34" charset="0"/>
              <a:buNone/>
              <a:defRPr sz="1200">
                <a:latin typeface="Arial" panose="020B0604020202020204" pitchFamily="34" charset="0"/>
              </a:defRPr>
            </a:lvl1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Arial" panose="020B0604020202020204" pitchFamily="34" charset="0"/>
              <a:ea typeface="宋体" panose="02010600030101010101" pitchFamily="2" charset="-122"/>
              <a:cs typeface="+mn-cs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/>
          <a:p>
            <a:pPr lvl="0" algn="r" eaLnBrk="1" hangingPunct="1">
              <a:buNone/>
            </a:pPr>
            <a:fld id="{9A0DB2DC-4C9A-4742-B13C-FB6460FD3503}" type="slidenum">
              <a:rPr lang="zh-CN" altLang="en-US" sz="1200" dirty="0"/>
            </a:fld>
            <a:endParaRPr lang="zh-CN" altLang="en-US" sz="1200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zh-CN" altLang="en-US" noProof="1" smtClean="0"/>
              <a:t>单击此处编辑母版标题样式</a:t>
            </a:r>
            <a:endParaRPr lang="zh-CN" altLang="en-US" noProof="1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zh-CN" altLang="en-US" noProof="1" smtClean="0"/>
              <a:t>单击此处编辑母版副标题样式</a:t>
            </a:r>
            <a:endParaRPr lang="zh-CN" altLang="en-US" noProof="1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>
              <a:buNone/>
            </a:pPr>
            <a:fld id="{9A0DB2DC-4C9A-4742-B13C-FB6460FD3503}" type="slidenum">
              <a:rPr lang="zh-CN" altLang="en-US" dirty="0"/>
            </a:fld>
            <a:endParaRPr lang="zh-CN" altLang="en-US" dirty="0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noProof="1" smtClean="0"/>
              <a:t>单击此处编辑母版标题样式</a:t>
            </a:r>
            <a:endParaRPr lang="zh-CN" altLang="en-US" noProof="1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noProof="1" smtClean="0"/>
              <a:t>单击此处编辑母版文本样式</a:t>
            </a:r>
            <a:endParaRPr lang="zh-CN" altLang="en-US" noProof="1" smtClean="0"/>
          </a:p>
          <a:p>
            <a:pPr lvl="1"/>
            <a:r>
              <a:rPr lang="zh-CN" altLang="en-US" noProof="1" smtClean="0"/>
              <a:t>第二级</a:t>
            </a:r>
            <a:endParaRPr lang="zh-CN" altLang="en-US" noProof="1" smtClean="0"/>
          </a:p>
          <a:p>
            <a:pPr lvl="2"/>
            <a:r>
              <a:rPr lang="zh-CN" altLang="en-US" noProof="1" smtClean="0"/>
              <a:t>第三级</a:t>
            </a:r>
            <a:endParaRPr lang="zh-CN" altLang="en-US" noProof="1" smtClean="0"/>
          </a:p>
          <a:p>
            <a:pPr lvl="3"/>
            <a:r>
              <a:rPr lang="zh-CN" altLang="en-US" noProof="1" smtClean="0"/>
              <a:t>第四级</a:t>
            </a:r>
            <a:endParaRPr lang="zh-CN" altLang="en-US" noProof="1" smtClean="0"/>
          </a:p>
          <a:p>
            <a:pPr lvl="4"/>
            <a:r>
              <a:rPr lang="zh-CN" altLang="en-US" noProof="1" smtClean="0"/>
              <a:t>第五级</a:t>
            </a:r>
            <a:endParaRPr lang="zh-CN" altLang="en-US" noProof="1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>
              <a:buNone/>
            </a:pPr>
            <a:fld id="{9A0DB2DC-4C9A-4742-B13C-FB6460FD3503}" type="slidenum">
              <a:rPr lang="zh-CN" altLang="en-US" dirty="0"/>
            </a:fld>
            <a:endParaRPr lang="zh-CN" altLang="en-US" dirty="0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noProof="1" smtClean="0"/>
              <a:t>单击此处编辑母版标题样式</a:t>
            </a:r>
            <a:endParaRPr lang="zh-CN" altLang="en-US" noProof="1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zh-CN" altLang="en-US" noProof="1" smtClean="0"/>
              <a:t>单击此处编辑母版文本样式</a:t>
            </a:r>
            <a:endParaRPr lang="zh-CN" altLang="en-US" noProof="1" smtClean="0"/>
          </a:p>
          <a:p>
            <a:pPr lvl="1"/>
            <a:r>
              <a:rPr lang="zh-CN" altLang="en-US" noProof="1" smtClean="0"/>
              <a:t>第二级</a:t>
            </a:r>
            <a:endParaRPr lang="zh-CN" altLang="en-US" noProof="1" smtClean="0"/>
          </a:p>
          <a:p>
            <a:pPr lvl="2"/>
            <a:r>
              <a:rPr lang="zh-CN" altLang="en-US" noProof="1" smtClean="0"/>
              <a:t>第三级</a:t>
            </a:r>
            <a:endParaRPr lang="zh-CN" altLang="en-US" noProof="1" smtClean="0"/>
          </a:p>
          <a:p>
            <a:pPr lvl="3"/>
            <a:r>
              <a:rPr lang="zh-CN" altLang="en-US" noProof="1" smtClean="0"/>
              <a:t>第四级</a:t>
            </a:r>
            <a:endParaRPr lang="zh-CN" altLang="en-US" noProof="1" smtClean="0"/>
          </a:p>
          <a:p>
            <a:pPr lvl="4"/>
            <a:r>
              <a:rPr lang="zh-CN" altLang="en-US" noProof="1" smtClean="0"/>
              <a:t>第五级</a:t>
            </a:r>
            <a:endParaRPr lang="zh-CN" altLang="en-US" noProof="1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>
              <a:buNone/>
            </a:pPr>
            <a:fld id="{9A0DB2DC-4C9A-4742-B13C-FB6460FD3503}" type="slidenum">
              <a:rPr lang="zh-CN" altLang="en-US" dirty="0"/>
            </a:fld>
            <a:endParaRPr lang="zh-CN" altLang="en-US" dirty="0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bl" preserve="1">
  <p:cSld name="标题和表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表格占位符 2"/>
          <p:cNvSpPr>
            <a:spLocks noGrp="1"/>
          </p:cNvSpPr>
          <p:nvPr>
            <p:ph type="tbl" idx="1"/>
          </p:nvPr>
        </p:nvSpPr>
        <p:spPr/>
        <p:txBody>
          <a:bodyPr/>
          <a:lstStyle/>
          <a:p>
            <a:endParaRPr lang="zh-CN" altLang="en-US"/>
          </a:p>
        </p:txBody>
      </p:sp>
    </p:spTree>
  </p:cSld>
  <p:clrMapOvr>
    <a:masterClrMapping/>
  </p:clrMapOvr>
  <p:transition>
    <p:fade/>
  </p:transition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xAndObj" preserve="1">
  <p:cSld name="标题，文本与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endParaRPr kumimoji="0" lang="en-US" altLang="zh-CN" sz="14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Arial" panose="020B0604020202020204" pitchFamily="34" charset="0"/>
              <a:ea typeface="宋体" panose="02010600030101010101" pitchFamily="2" charset="-122"/>
              <a:cs typeface="+mn-cs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endParaRPr kumimoji="0" lang="en-US" altLang="zh-CN" sz="14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Arial" panose="020B0604020202020204" pitchFamily="34" charset="0"/>
              <a:ea typeface="宋体" panose="02010600030101010101" pitchFamily="2" charset="-122"/>
              <a:cs typeface="+mn-cs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p>
            <a:pPr lvl="0" eaLnBrk="1" hangingPunct="1">
              <a:buNone/>
            </a:pPr>
            <a:fld id="{9A0DB2DC-4C9A-4742-B13C-FB6460FD3503}" type="slidenum">
              <a:rPr lang="en-US" altLang="zh-CN" dirty="0">
                <a:latin typeface="Arial" panose="020B0604020202020204" pitchFamily="34" charset="0"/>
              </a:rPr>
            </a:fld>
            <a:endParaRPr lang="en-US" altLang="zh-CN" dirty="0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noProof="1" smtClean="0"/>
              <a:t>单击此处编辑母版标题样式</a:t>
            </a:r>
            <a:endParaRPr lang="zh-CN" altLang="en-US" noProof="1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noProof="1" smtClean="0"/>
              <a:t>单击此处编辑母版文本样式</a:t>
            </a:r>
            <a:endParaRPr lang="zh-CN" altLang="en-US" noProof="1" smtClean="0"/>
          </a:p>
          <a:p>
            <a:pPr lvl="1"/>
            <a:r>
              <a:rPr lang="zh-CN" altLang="en-US" noProof="1" smtClean="0"/>
              <a:t>第二级</a:t>
            </a:r>
            <a:endParaRPr lang="zh-CN" altLang="en-US" noProof="1" smtClean="0"/>
          </a:p>
          <a:p>
            <a:pPr lvl="2"/>
            <a:r>
              <a:rPr lang="zh-CN" altLang="en-US" noProof="1" smtClean="0"/>
              <a:t>第三级</a:t>
            </a:r>
            <a:endParaRPr lang="zh-CN" altLang="en-US" noProof="1" smtClean="0"/>
          </a:p>
          <a:p>
            <a:pPr lvl="3"/>
            <a:r>
              <a:rPr lang="zh-CN" altLang="en-US" noProof="1" smtClean="0"/>
              <a:t>第四级</a:t>
            </a:r>
            <a:endParaRPr lang="zh-CN" altLang="en-US" noProof="1" smtClean="0"/>
          </a:p>
          <a:p>
            <a:pPr lvl="4"/>
            <a:r>
              <a:rPr lang="zh-CN" altLang="en-US" noProof="1" smtClean="0"/>
              <a:t>第五级</a:t>
            </a:r>
            <a:endParaRPr lang="zh-CN" altLang="en-US" noProof="1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>
              <a:buNone/>
            </a:pPr>
            <a:fld id="{9A0DB2DC-4C9A-4742-B13C-FB6460FD3503}" type="slidenum">
              <a:rPr lang="zh-CN" altLang="en-US" dirty="0"/>
            </a:fld>
            <a:endParaRPr lang="zh-CN" altLang="en-US" dirty="0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zh-CN" altLang="en-US" noProof="1" smtClean="0"/>
              <a:t>单击此处编辑母版标题样式</a:t>
            </a:r>
            <a:endParaRPr lang="zh-CN" altLang="en-US" noProof="1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noProof="1" smtClean="0"/>
              <a:t>单击此处编辑母版文本样式</a:t>
            </a:r>
            <a:endParaRPr lang="zh-CN" altLang="en-US" noProof="1" smtClean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>
              <a:buNone/>
            </a:pPr>
            <a:fld id="{9A0DB2DC-4C9A-4742-B13C-FB6460FD3503}" type="slidenum">
              <a:rPr lang="zh-CN" altLang="en-US" dirty="0"/>
            </a:fld>
            <a:endParaRPr lang="zh-CN" altLang="en-US" dirty="0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noProof="1" smtClean="0"/>
              <a:t>单击此处编辑母版标题样式</a:t>
            </a:r>
            <a:endParaRPr lang="zh-CN" altLang="en-US" noProof="1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noProof="1" smtClean="0"/>
              <a:t>单击此处编辑母版文本样式</a:t>
            </a:r>
            <a:endParaRPr lang="zh-CN" altLang="en-US" noProof="1" smtClean="0"/>
          </a:p>
          <a:p>
            <a:pPr lvl="1"/>
            <a:r>
              <a:rPr lang="zh-CN" altLang="en-US" noProof="1" smtClean="0"/>
              <a:t>第二级</a:t>
            </a:r>
            <a:endParaRPr lang="zh-CN" altLang="en-US" noProof="1" smtClean="0"/>
          </a:p>
          <a:p>
            <a:pPr lvl="2"/>
            <a:r>
              <a:rPr lang="zh-CN" altLang="en-US" noProof="1" smtClean="0"/>
              <a:t>第三级</a:t>
            </a:r>
            <a:endParaRPr lang="zh-CN" altLang="en-US" noProof="1" smtClean="0"/>
          </a:p>
          <a:p>
            <a:pPr lvl="3"/>
            <a:r>
              <a:rPr lang="zh-CN" altLang="en-US" noProof="1" smtClean="0"/>
              <a:t>第四级</a:t>
            </a:r>
            <a:endParaRPr lang="zh-CN" altLang="en-US" noProof="1" smtClean="0"/>
          </a:p>
          <a:p>
            <a:pPr lvl="4"/>
            <a:r>
              <a:rPr lang="zh-CN" altLang="en-US" noProof="1" smtClean="0"/>
              <a:t>第五级</a:t>
            </a:r>
            <a:endParaRPr lang="zh-CN" altLang="en-US" noProof="1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noProof="1" smtClean="0"/>
              <a:t>单击此处编辑母版文本样式</a:t>
            </a:r>
            <a:endParaRPr lang="zh-CN" altLang="en-US" noProof="1" smtClean="0"/>
          </a:p>
          <a:p>
            <a:pPr lvl="1"/>
            <a:r>
              <a:rPr lang="zh-CN" altLang="en-US" noProof="1" smtClean="0"/>
              <a:t>第二级</a:t>
            </a:r>
            <a:endParaRPr lang="zh-CN" altLang="en-US" noProof="1" smtClean="0"/>
          </a:p>
          <a:p>
            <a:pPr lvl="2"/>
            <a:r>
              <a:rPr lang="zh-CN" altLang="en-US" noProof="1" smtClean="0"/>
              <a:t>第三级</a:t>
            </a:r>
            <a:endParaRPr lang="zh-CN" altLang="en-US" noProof="1" smtClean="0"/>
          </a:p>
          <a:p>
            <a:pPr lvl="3"/>
            <a:r>
              <a:rPr lang="zh-CN" altLang="en-US" noProof="1" smtClean="0"/>
              <a:t>第四级</a:t>
            </a:r>
            <a:endParaRPr lang="zh-CN" altLang="en-US" noProof="1" smtClean="0"/>
          </a:p>
          <a:p>
            <a:pPr lvl="4"/>
            <a:r>
              <a:rPr lang="zh-CN" altLang="en-US" noProof="1" smtClean="0"/>
              <a:t>第五级</a:t>
            </a:r>
            <a:endParaRPr lang="zh-CN" altLang="en-US" noProof="1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>
              <a:buNone/>
            </a:pPr>
            <a:fld id="{9A0DB2DC-4C9A-4742-B13C-FB6460FD3503}" type="slidenum">
              <a:rPr lang="zh-CN" altLang="en-US" dirty="0"/>
            </a:fld>
            <a:endParaRPr lang="zh-CN" altLang="en-US" dirty="0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zh-CN" altLang="en-US" noProof="1" smtClean="0"/>
              <a:t>单击此处编辑母版标题样式</a:t>
            </a:r>
            <a:endParaRPr lang="zh-CN" altLang="en-US" noProof="1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noProof="1" smtClean="0"/>
              <a:t>单击此处编辑母版文本样式</a:t>
            </a:r>
            <a:endParaRPr lang="zh-CN" altLang="en-US" noProof="1" smtClean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noProof="1" smtClean="0"/>
              <a:t>单击此处编辑母版文本样式</a:t>
            </a:r>
            <a:endParaRPr lang="zh-CN" altLang="en-US" noProof="1" smtClean="0"/>
          </a:p>
          <a:p>
            <a:pPr lvl="1"/>
            <a:r>
              <a:rPr lang="zh-CN" altLang="en-US" noProof="1" smtClean="0"/>
              <a:t>第二级</a:t>
            </a:r>
            <a:endParaRPr lang="zh-CN" altLang="en-US" noProof="1" smtClean="0"/>
          </a:p>
          <a:p>
            <a:pPr lvl="2"/>
            <a:r>
              <a:rPr lang="zh-CN" altLang="en-US" noProof="1" smtClean="0"/>
              <a:t>第三级</a:t>
            </a:r>
            <a:endParaRPr lang="zh-CN" altLang="en-US" noProof="1" smtClean="0"/>
          </a:p>
          <a:p>
            <a:pPr lvl="3"/>
            <a:r>
              <a:rPr lang="zh-CN" altLang="en-US" noProof="1" smtClean="0"/>
              <a:t>第四级</a:t>
            </a:r>
            <a:endParaRPr lang="zh-CN" altLang="en-US" noProof="1" smtClean="0"/>
          </a:p>
          <a:p>
            <a:pPr lvl="4"/>
            <a:r>
              <a:rPr lang="zh-CN" altLang="en-US" noProof="1" smtClean="0"/>
              <a:t>第五级</a:t>
            </a:r>
            <a:endParaRPr lang="zh-CN" altLang="en-US" noProof="1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noProof="1" smtClean="0"/>
              <a:t>单击此处编辑母版文本样式</a:t>
            </a:r>
            <a:endParaRPr lang="zh-CN" altLang="en-US" noProof="1" smtClean="0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noProof="1" smtClean="0"/>
              <a:t>单击此处编辑母版文本样式</a:t>
            </a:r>
            <a:endParaRPr lang="zh-CN" altLang="en-US" noProof="1" smtClean="0"/>
          </a:p>
          <a:p>
            <a:pPr lvl="1"/>
            <a:r>
              <a:rPr lang="zh-CN" altLang="en-US" noProof="1" smtClean="0"/>
              <a:t>第二级</a:t>
            </a:r>
            <a:endParaRPr lang="zh-CN" altLang="en-US" noProof="1" smtClean="0"/>
          </a:p>
          <a:p>
            <a:pPr lvl="2"/>
            <a:r>
              <a:rPr lang="zh-CN" altLang="en-US" noProof="1" smtClean="0"/>
              <a:t>第三级</a:t>
            </a:r>
            <a:endParaRPr lang="zh-CN" altLang="en-US" noProof="1" smtClean="0"/>
          </a:p>
          <a:p>
            <a:pPr lvl="3"/>
            <a:r>
              <a:rPr lang="zh-CN" altLang="en-US" noProof="1" smtClean="0"/>
              <a:t>第四级</a:t>
            </a:r>
            <a:endParaRPr lang="zh-CN" altLang="en-US" noProof="1" smtClean="0"/>
          </a:p>
          <a:p>
            <a:pPr lvl="4"/>
            <a:r>
              <a:rPr lang="zh-CN" altLang="en-US" noProof="1" smtClean="0"/>
              <a:t>第五级</a:t>
            </a:r>
            <a:endParaRPr lang="zh-CN" altLang="en-US" noProof="1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>
              <a:buNone/>
            </a:pPr>
            <a:fld id="{9A0DB2DC-4C9A-4742-B13C-FB6460FD3503}" type="slidenum">
              <a:rPr lang="zh-CN" altLang="en-US" dirty="0"/>
            </a:fld>
            <a:endParaRPr lang="zh-CN" altLang="en-US" dirty="0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noProof="1" smtClean="0"/>
              <a:t>单击此处编辑母版标题样式</a:t>
            </a:r>
            <a:endParaRPr lang="zh-CN" altLang="en-US" noProof="1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>
              <a:buNone/>
            </a:pPr>
            <a:fld id="{9A0DB2DC-4C9A-4742-B13C-FB6460FD3503}" type="slidenum">
              <a:rPr lang="zh-CN" altLang="en-US" dirty="0"/>
            </a:fld>
            <a:endParaRPr lang="zh-CN" altLang="en-US" dirty="0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>
              <a:buNone/>
            </a:pPr>
            <a:fld id="{9A0DB2DC-4C9A-4742-B13C-FB6460FD3503}" type="slidenum">
              <a:rPr lang="zh-CN" altLang="en-US" dirty="0"/>
            </a:fld>
            <a:endParaRPr lang="zh-CN" altLang="en-US" dirty="0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noProof="1" smtClean="0"/>
              <a:t>单击此处编辑母版标题样式</a:t>
            </a:r>
            <a:endParaRPr lang="zh-CN" altLang="en-US" noProof="1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noProof="1" smtClean="0"/>
              <a:t>单击此处编辑母版文本样式</a:t>
            </a:r>
            <a:endParaRPr lang="zh-CN" altLang="en-US" noProof="1" smtClean="0"/>
          </a:p>
          <a:p>
            <a:pPr lvl="1"/>
            <a:r>
              <a:rPr lang="zh-CN" altLang="en-US" noProof="1" smtClean="0"/>
              <a:t>第二级</a:t>
            </a:r>
            <a:endParaRPr lang="zh-CN" altLang="en-US" noProof="1" smtClean="0"/>
          </a:p>
          <a:p>
            <a:pPr lvl="2"/>
            <a:r>
              <a:rPr lang="zh-CN" altLang="en-US" noProof="1" smtClean="0"/>
              <a:t>第三级</a:t>
            </a:r>
            <a:endParaRPr lang="zh-CN" altLang="en-US" noProof="1" smtClean="0"/>
          </a:p>
          <a:p>
            <a:pPr lvl="3"/>
            <a:r>
              <a:rPr lang="zh-CN" altLang="en-US" noProof="1" smtClean="0"/>
              <a:t>第四级</a:t>
            </a:r>
            <a:endParaRPr lang="zh-CN" altLang="en-US" noProof="1" smtClean="0"/>
          </a:p>
          <a:p>
            <a:pPr lvl="4"/>
            <a:r>
              <a:rPr lang="zh-CN" altLang="en-US" noProof="1" smtClean="0"/>
              <a:t>第五级</a:t>
            </a:r>
            <a:endParaRPr lang="zh-CN" altLang="en-US" noProof="1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noProof="1" smtClean="0"/>
              <a:t>单击此处编辑母版文本样式</a:t>
            </a:r>
            <a:endParaRPr lang="zh-CN" altLang="en-US" noProof="1" smtClean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>
              <a:buNone/>
            </a:pPr>
            <a:fld id="{9A0DB2DC-4C9A-4742-B13C-FB6460FD3503}" type="slidenum">
              <a:rPr lang="zh-CN" altLang="en-US" dirty="0"/>
            </a:fld>
            <a:endParaRPr lang="zh-CN" altLang="en-US" dirty="0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noProof="1" smtClean="0"/>
              <a:t>单击此处编辑母版标题样式</a:t>
            </a:r>
            <a:endParaRPr lang="zh-CN" altLang="en-US" noProof="1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vert="horz" wrap="square" lIns="91440" tIns="45720" rIns="91440" bIns="45720" numCol="1" rtlCol="0" anchor="t" anchorCtr="0" compatLnSpc="1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zh-CN" altLang="en-US" sz="32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noProof="1" smtClean="0"/>
              <a:t>单击此处编辑母版文本样式</a:t>
            </a:r>
            <a:endParaRPr lang="zh-CN" altLang="en-US" noProof="1" smtClean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>
              <a:buNone/>
            </a:pPr>
            <a:fld id="{9A0DB2DC-4C9A-4742-B13C-FB6460FD3503}" type="slidenum">
              <a:rPr lang="zh-CN" altLang="en-US" dirty="0"/>
            </a:fld>
            <a:endParaRPr lang="zh-CN" altLang="en-US" dirty="0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4" Type="http://schemas.openxmlformats.org/officeDocument/2006/relationships/theme" Target="../theme/theme1.xml"/><Relationship Id="rId13" Type="http://schemas.openxmlformats.org/officeDocument/2006/relationships/slideLayout" Target="../slideLayouts/slideLayout13.xml"/><Relationship Id="rId12" Type="http://schemas.openxmlformats.org/officeDocument/2006/relationships/slideLayout" Target="../slideLayouts/slideLayout12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占位符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/>
          <a:lstStyle/>
          <a:p>
            <a:pPr lvl="0"/>
            <a:r>
              <a:rPr lang="zh-CN" altLang="en-US" dirty="0"/>
              <a:t>单击此处编辑母版标题样式</a:t>
            </a:r>
            <a:endParaRPr lang="zh-CN" altLang="en-US" dirty="0"/>
          </a:p>
        </p:txBody>
      </p:sp>
      <p:sp>
        <p:nvSpPr>
          <p:cNvPr id="1027" name="文本占位符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buFontTx/>
              <a:buNone/>
              <a:defRPr sz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buFontTx/>
              <a:buNone/>
              <a:defRPr sz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r">
              <a:defRPr sz="1200">
                <a:solidFill>
                  <a:srgbClr val="898989"/>
                </a:solidFill>
                <a:latin typeface="Calibri" panose="020F0502020204030204" pitchFamily="34" charset="0"/>
              </a:defRPr>
            </a:lvl1pPr>
          </a:lstStyle>
          <a:p>
            <a:pPr lvl="0" eaLnBrk="1" hangingPunct="1">
              <a:buNone/>
            </a:pPr>
            <a:fld id="{9A0DB2DC-4C9A-4742-B13C-FB6460FD3503}" type="slidenum">
              <a:rPr lang="zh-CN" altLang="en-US" dirty="0"/>
            </a:fld>
            <a:endParaRPr lang="zh-CN" altLang="en-US" dirty="0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  <p:sldLayoutId id="2147483661" r:id="rId13"/>
  </p:sldLayoutIdLst>
  <p:hf sldNum="0"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  <a:ea typeface="宋体" panose="02010600030101010101" pitchFamily="2" charset="-122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  <a:ea typeface="宋体" panose="02010600030101010101" pitchFamily="2" charset="-122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  <a:ea typeface="宋体" panose="02010600030101010101" pitchFamily="2" charset="-122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  <a:ea typeface="宋体" panose="02010600030101010101" pitchFamily="2" charset="-122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  <a:ea typeface="宋体" panose="02010600030101010101" pitchFamily="2" charset="-122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  <a:ea typeface="宋体" panose="02010600030101010101" pitchFamily="2" charset="-122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  <a:ea typeface="宋体" panose="02010600030101010101" pitchFamily="2" charset="-122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  <a:ea typeface="宋体" panose="02010600030101010101" pitchFamily="2" charset="-122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4" name="文本框 3"/>
          <p:cNvSpPr txBox="1"/>
          <p:nvPr/>
        </p:nvSpPr>
        <p:spPr>
          <a:xfrm>
            <a:off x="118745" y="107950"/>
            <a:ext cx="4648835" cy="583565"/>
          </a:xfrm>
          <a:prstGeom prst="rect">
            <a:avLst/>
          </a:prstGeom>
          <a:noFill/>
        </p:spPr>
        <p:txBody>
          <a:bodyPr wrap="none" rtlCol="0" anchor="t">
            <a:spAutoFit/>
          </a:bodyPr>
          <a:p>
            <a:r>
              <a:rPr lang="en-US" altLang="zh-CN" sz="3200" b="1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sym typeface="+mn-ea"/>
              </a:rPr>
              <a:t>3.7  </a:t>
            </a:r>
            <a:r>
              <a:rPr lang="zh-CN" altLang="en-US" sz="3200" b="1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sym typeface="+mn-ea"/>
              </a:rPr>
              <a:t>冷却系统的故障诊断</a:t>
            </a:r>
            <a:r>
              <a:rPr lang="en-US" altLang="zh-CN" sz="3200" b="1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sym typeface="+mn-ea"/>
              </a:rPr>
              <a:t> </a:t>
            </a:r>
            <a:endParaRPr lang="zh-CN" altLang="en-US" sz="3200"/>
          </a:p>
        </p:txBody>
      </p:sp>
      <p:graphicFrame>
        <p:nvGraphicFramePr>
          <p:cNvPr id="5" name="表格 4"/>
          <p:cNvGraphicFramePr/>
          <p:nvPr>
            <p:custDataLst>
              <p:tags r:id="rId1"/>
            </p:custDataLst>
          </p:nvPr>
        </p:nvGraphicFramePr>
        <p:xfrm>
          <a:off x="140335" y="612140"/>
          <a:ext cx="8846185" cy="618172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144905"/>
                <a:gridCol w="3290570"/>
                <a:gridCol w="4410710"/>
              </a:tblGrid>
              <a:tr h="464185">
                <a:tc>
                  <a:txBody>
                    <a:bodyPr/>
                    <a:p>
                      <a:pPr algn="ctr">
                        <a:buNone/>
                      </a:pPr>
                      <a:r>
                        <a:rPr lang="zh-CN" altLang="en-US" sz="2000">
                          <a:solidFill>
                            <a:srgbClr val="FF0000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Arial" panose="020B0604020202020204" pitchFamily="34" charset="0"/>
                          <a:ea typeface="宋体" panose="02010600030101010101" pitchFamily="2" charset="-122"/>
                        </a:rPr>
                        <a:t>故障</a:t>
                      </a:r>
                      <a:endParaRPr lang="zh-CN" altLang="en-US" sz="2000">
                        <a:solidFill>
                          <a:srgbClr val="FF0000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Arial" panose="020B0604020202020204" pitchFamily="34" charset="0"/>
                        <a:ea typeface="宋体" panose="02010600030101010101" pitchFamily="2" charset="-122"/>
                      </a:endParaRPr>
                    </a:p>
                  </a:txBody>
                  <a:tcPr/>
                </a:tc>
                <a:tc>
                  <a:txBody>
                    <a:bodyPr/>
                    <a:p>
                      <a:pPr algn="ctr">
                        <a:buNone/>
                      </a:pPr>
                      <a:r>
                        <a:rPr lang="zh-CN" altLang="en-US" sz="2000">
                          <a:solidFill>
                            <a:srgbClr val="FF0000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Arial" panose="020B0604020202020204" pitchFamily="34" charset="0"/>
                          <a:ea typeface="宋体" panose="02010600030101010101" pitchFamily="2" charset="-122"/>
                        </a:rPr>
                        <a:t>原因</a:t>
                      </a:r>
                      <a:endParaRPr lang="zh-CN" altLang="en-US" sz="2000">
                        <a:solidFill>
                          <a:srgbClr val="FF0000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Arial" panose="020B0604020202020204" pitchFamily="34" charset="0"/>
                        <a:ea typeface="宋体" panose="02010600030101010101" pitchFamily="2" charset="-122"/>
                      </a:endParaRPr>
                    </a:p>
                  </a:txBody>
                  <a:tcPr/>
                </a:tc>
                <a:tc>
                  <a:txBody>
                    <a:bodyPr/>
                    <a:p>
                      <a:pPr algn="ctr">
                        <a:buNone/>
                      </a:pPr>
                      <a:r>
                        <a:rPr lang="zh-CN" altLang="en-US" sz="2000">
                          <a:solidFill>
                            <a:srgbClr val="FF0000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Arial" panose="020B0604020202020204" pitchFamily="34" charset="0"/>
                          <a:ea typeface="宋体" panose="02010600030101010101" pitchFamily="2" charset="-122"/>
                        </a:rPr>
                        <a:t>排除/措施</a:t>
                      </a:r>
                      <a:endParaRPr lang="zh-CN" altLang="en-US" sz="2000">
                        <a:solidFill>
                          <a:srgbClr val="FF0000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Arial" panose="020B0604020202020204" pitchFamily="34" charset="0"/>
                        <a:ea typeface="宋体" panose="02010600030101010101" pitchFamily="2" charset="-122"/>
                      </a:endParaRPr>
                    </a:p>
                  </a:txBody>
                  <a:tcPr/>
                </a:tc>
              </a:tr>
              <a:tr h="1685290">
                <a:tc>
                  <a:txBody>
                    <a:bodyPr/>
                    <a:p>
                      <a:pPr>
                        <a:buNone/>
                      </a:pPr>
                      <a:r>
                        <a:rPr lang="en-US" altLang="zh-CN" sz="1600" b="1" dirty="0">
                          <a:solidFill>
                            <a:srgbClr val="3333FF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anose="02020603050405020304" pitchFamily="18" charset="0"/>
                          <a:ea typeface="楷体_GB2312" pitchFamily="49" charset="-122"/>
                        </a:rPr>
                        <a:t>    </a:t>
                      </a:r>
                      <a:r>
                        <a:rPr lang="zh-CN" altLang="en-US" sz="1600" b="1" dirty="0">
                          <a:solidFill>
                            <a:srgbClr val="3333FF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anose="02020603050405020304" pitchFamily="18" charset="0"/>
                          <a:ea typeface="楷体_GB2312" pitchFamily="49" charset="-122"/>
                        </a:rPr>
                        <a:t>温度显示处于警告区域</a:t>
                      </a:r>
                      <a:endParaRPr lang="zh-CN" altLang="en-US" sz="1600" b="1" dirty="0">
                        <a:solidFill>
                          <a:srgbClr val="3333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Times New Roman" panose="02020603050405020304" pitchFamily="18" charset="0"/>
                        <a:ea typeface="楷体_GB2312" pitchFamily="49" charset="-122"/>
                      </a:endParaRPr>
                    </a:p>
                  </a:txBody>
                  <a:tcPr/>
                </a:tc>
                <a:tc>
                  <a:txBody>
                    <a:bodyPr/>
                    <a:p>
                      <a:pPr>
                        <a:buNone/>
                      </a:pPr>
                      <a:r>
                        <a:rPr lang="en-US" altLang="zh-CN" sz="1600" b="1" dirty="0">
                          <a:solidFill>
                            <a:srgbClr val="3333FF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anose="02020603050405020304" pitchFamily="18" charset="0"/>
                          <a:ea typeface="楷体_GB2312" pitchFamily="49" charset="-122"/>
                        </a:rPr>
                        <a:t>     </a:t>
                      </a:r>
                      <a:r>
                        <a:rPr lang="zh-CN" altLang="en-US" sz="1600" b="1" dirty="0">
                          <a:solidFill>
                            <a:srgbClr val="3333FF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anose="02020603050405020304" pitchFamily="18" charset="0"/>
                          <a:ea typeface="楷体_GB2312" pitchFamily="49" charset="-122"/>
                        </a:rPr>
                        <a:t>多楔带过于松弛或断裂</a:t>
                      </a:r>
                      <a:endParaRPr lang="zh-CN" altLang="en-US" sz="1600" b="1" dirty="0">
                        <a:solidFill>
                          <a:srgbClr val="3333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Times New Roman" panose="02020603050405020304" pitchFamily="18" charset="0"/>
                        <a:ea typeface="楷体_GB2312" pitchFamily="49" charset="-122"/>
                      </a:endParaRPr>
                    </a:p>
                    <a:p>
                      <a:pPr>
                        <a:buNone/>
                      </a:pPr>
                      <a:r>
                        <a:rPr lang="zh-CN" altLang="en-US" sz="1600" b="1" dirty="0">
                          <a:solidFill>
                            <a:srgbClr val="3333FF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anose="02020603050405020304" pitchFamily="18" charset="0"/>
                          <a:ea typeface="楷体_GB2312" pitchFamily="49" charset="-122"/>
                        </a:rPr>
                        <a:t>     冷却系统中冷却液过少</a:t>
                      </a:r>
                      <a:endParaRPr lang="zh-CN" altLang="en-US" sz="1600" b="1" dirty="0">
                        <a:solidFill>
                          <a:srgbClr val="3333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Times New Roman" panose="02020603050405020304" pitchFamily="18" charset="0"/>
                        <a:ea typeface="楷体_GB2312" pitchFamily="49" charset="-122"/>
                      </a:endParaRPr>
                    </a:p>
                    <a:p>
                      <a:pPr>
                        <a:buNone/>
                      </a:pPr>
                      <a:r>
                        <a:rPr lang="zh-CN" altLang="en-US" sz="1600" b="1" dirty="0">
                          <a:solidFill>
                            <a:srgbClr val="3333FF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anose="02020603050405020304" pitchFamily="18" charset="0"/>
                          <a:ea typeface="楷体_GB2312" pitchFamily="49" charset="-122"/>
                        </a:rPr>
                        <a:t>     节温器未打开，冷却液只能通过小循环流动散热器片堵塞</a:t>
                      </a:r>
                      <a:endParaRPr lang="zh-CN" altLang="en-US" sz="1600" b="1" dirty="0">
                        <a:solidFill>
                          <a:srgbClr val="3333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Times New Roman" panose="02020603050405020304" pitchFamily="18" charset="0"/>
                        <a:ea typeface="楷体_GB2312" pitchFamily="49" charset="-122"/>
                      </a:endParaRPr>
                    </a:p>
                  </a:txBody>
                  <a:tcPr/>
                </a:tc>
                <a:tc>
                  <a:txBody>
                    <a:bodyPr/>
                    <a:p>
                      <a:pPr>
                        <a:buNone/>
                      </a:pPr>
                      <a:r>
                        <a:rPr lang="zh-CN" altLang="en-US" sz="1600" b="1" dirty="0">
                          <a:solidFill>
                            <a:srgbClr val="3333FF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anose="02020603050405020304" pitchFamily="18" charset="0"/>
                          <a:ea typeface="楷体_GB2312" pitchFamily="49" charset="-122"/>
                        </a:rPr>
                        <a:t>      检查皮带的张力</a:t>
                      </a:r>
                      <a:endParaRPr lang="zh-CN" altLang="en-US" sz="1600" b="1" dirty="0">
                        <a:solidFill>
                          <a:srgbClr val="3333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Times New Roman" panose="02020603050405020304" pitchFamily="18" charset="0"/>
                        <a:ea typeface="楷体_GB2312" pitchFamily="49" charset="-122"/>
                      </a:endParaRPr>
                    </a:p>
                    <a:p>
                      <a:pPr>
                        <a:buNone/>
                      </a:pPr>
                      <a:r>
                        <a:rPr lang="zh-CN" altLang="en-US" sz="1600" b="1" dirty="0">
                          <a:solidFill>
                            <a:srgbClr val="3333FF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anose="02020603050405020304" pitchFamily="18" charset="0"/>
                          <a:ea typeface="楷体_GB2312" pitchFamily="49" charset="-122"/>
                        </a:rPr>
                        <a:t>      向补液罐添加冷却液至标记处，检查系统的密封性</a:t>
                      </a:r>
                      <a:endParaRPr lang="zh-CN" altLang="en-US" sz="1600" b="1" dirty="0">
                        <a:solidFill>
                          <a:srgbClr val="3333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Times New Roman" panose="02020603050405020304" pitchFamily="18" charset="0"/>
                        <a:ea typeface="楷体_GB2312" pitchFamily="49" charset="-122"/>
                      </a:endParaRPr>
                    </a:p>
                    <a:p>
                      <a:pPr>
                        <a:buNone/>
                      </a:pPr>
                      <a:r>
                        <a:rPr lang="zh-CN" altLang="en-US" sz="1600" b="1" dirty="0">
                          <a:solidFill>
                            <a:srgbClr val="3333FF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anose="02020603050405020304" pitchFamily="18" charset="0"/>
                          <a:ea typeface="楷体_GB2312" pitchFamily="49" charset="-122"/>
                        </a:rPr>
                        <a:t>     检查冷却液上软管是否很热，必要时更换节温器</a:t>
                      </a:r>
                      <a:endParaRPr lang="zh-CN" altLang="en-US" sz="1600" b="1" dirty="0">
                        <a:solidFill>
                          <a:srgbClr val="3333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Times New Roman" panose="02020603050405020304" pitchFamily="18" charset="0"/>
                        <a:ea typeface="楷体_GB2312" pitchFamily="49" charset="-122"/>
                      </a:endParaRPr>
                    </a:p>
                    <a:p>
                      <a:pPr>
                        <a:buNone/>
                      </a:pPr>
                      <a:r>
                        <a:rPr lang="zh-CN" altLang="en-US" sz="1600" b="1" dirty="0">
                          <a:solidFill>
                            <a:srgbClr val="3333FF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anose="02020603050405020304" pitchFamily="18" charset="0"/>
                          <a:ea typeface="楷体_GB2312" pitchFamily="49" charset="-122"/>
                        </a:rPr>
                        <a:t>     从发动机侧用压缩空气吹扫散热器</a:t>
                      </a:r>
                      <a:endParaRPr lang="zh-CN" altLang="en-US" sz="1600" b="1" dirty="0">
                        <a:solidFill>
                          <a:srgbClr val="3333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Times New Roman" panose="02020603050405020304" pitchFamily="18" charset="0"/>
                        <a:ea typeface="楷体_GB2312" pitchFamily="49" charset="-122"/>
                      </a:endParaRPr>
                    </a:p>
                  </a:txBody>
                  <a:tcPr/>
                </a:tc>
              </a:tr>
              <a:tr h="2477770">
                <a:tc>
                  <a:txBody>
                    <a:bodyPr/>
                    <a:p>
                      <a:pPr>
                        <a:buNone/>
                      </a:pPr>
                      <a:endParaRPr lang="zh-CN" altLang="en-US" sz="1600" b="1" dirty="0">
                        <a:solidFill>
                          <a:srgbClr val="3333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Times New Roman" panose="02020603050405020304" pitchFamily="18" charset="0"/>
                        <a:ea typeface="楷体_GB2312" pitchFamily="49" charset="-122"/>
                      </a:endParaRPr>
                    </a:p>
                  </a:txBody>
                  <a:tcPr/>
                </a:tc>
                <a:tc>
                  <a:txBody>
                    <a:bodyPr/>
                    <a:p>
                      <a:pPr>
                        <a:buNone/>
                      </a:pPr>
                      <a:r>
                        <a:rPr lang="en-US" altLang="zh-CN" sz="1600" b="1" dirty="0">
                          <a:solidFill>
                            <a:srgbClr val="3333FF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anose="02020603050405020304" pitchFamily="18" charset="0"/>
                          <a:ea typeface="楷体_GB2312" pitchFamily="49" charset="-122"/>
                        </a:rPr>
                        <a:t>     </a:t>
                      </a:r>
                      <a:r>
                        <a:rPr lang="zh-CN" altLang="en-US" sz="1600" b="1" dirty="0">
                          <a:solidFill>
                            <a:srgbClr val="3333FF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anose="02020603050405020304" pitchFamily="18" charset="0"/>
                          <a:ea typeface="楷体_GB2312" pitchFamily="49" charset="-122"/>
                        </a:rPr>
                        <a:t>散热器被沉淀的钙、铁锈堵塞</a:t>
                      </a:r>
                      <a:endParaRPr lang="zh-CN" altLang="en-US" sz="1600" b="1" dirty="0">
                        <a:solidFill>
                          <a:srgbClr val="3333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Times New Roman" panose="02020603050405020304" pitchFamily="18" charset="0"/>
                        <a:ea typeface="楷体_GB2312" pitchFamily="49" charset="-122"/>
                      </a:endParaRPr>
                    </a:p>
                    <a:p>
                      <a:pPr>
                        <a:buNone/>
                      </a:pPr>
                      <a:r>
                        <a:rPr lang="zh-CN" altLang="en-US" sz="1600" b="1" dirty="0">
                          <a:solidFill>
                            <a:srgbClr val="3333FF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anose="02020603050405020304" pitchFamily="18" charset="0"/>
                          <a:ea typeface="楷体_GB2312" pitchFamily="49" charset="-122"/>
                        </a:rPr>
                        <a:t>     补液罐的密封盖损坏</a:t>
                      </a:r>
                      <a:endParaRPr lang="zh-CN" altLang="en-US" sz="1600" b="1" dirty="0">
                        <a:solidFill>
                          <a:srgbClr val="3333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Times New Roman" panose="02020603050405020304" pitchFamily="18" charset="0"/>
                        <a:ea typeface="楷体_GB2312" pitchFamily="49" charset="-122"/>
                      </a:endParaRPr>
                    </a:p>
                    <a:p>
                      <a:pPr>
                        <a:buNone/>
                      </a:pPr>
                      <a:r>
                        <a:rPr lang="zh-CN" altLang="en-US" sz="1600" b="1" dirty="0">
                          <a:solidFill>
                            <a:srgbClr val="3333FF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anose="02020603050405020304" pitchFamily="18" charset="0"/>
                          <a:ea typeface="楷体_GB2312" pitchFamily="49" charset="-122"/>
                        </a:rPr>
                        <a:t>    电子风扇不能起动</a:t>
                      </a:r>
                      <a:endParaRPr lang="zh-CN" altLang="en-US" sz="1600" b="1" dirty="0">
                        <a:solidFill>
                          <a:srgbClr val="3333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Times New Roman" panose="02020603050405020304" pitchFamily="18" charset="0"/>
                        <a:ea typeface="楷体_GB2312" pitchFamily="49" charset="-122"/>
                      </a:endParaRPr>
                    </a:p>
                    <a:p>
                      <a:pPr>
                        <a:buNone/>
                      </a:pPr>
                      <a:endParaRPr lang="zh-CN" altLang="en-US" sz="1600" b="1" dirty="0">
                        <a:solidFill>
                          <a:srgbClr val="3333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Times New Roman" panose="02020603050405020304" pitchFamily="18" charset="0"/>
                        <a:ea typeface="楷体_GB2312" pitchFamily="49" charset="-122"/>
                      </a:endParaRPr>
                    </a:p>
                    <a:p>
                      <a:pPr>
                        <a:buNone/>
                      </a:pPr>
                      <a:endParaRPr lang="zh-CN" altLang="en-US" sz="1600" b="1" dirty="0">
                        <a:solidFill>
                          <a:srgbClr val="3333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Times New Roman" panose="02020603050405020304" pitchFamily="18" charset="0"/>
                        <a:ea typeface="楷体_GB2312" pitchFamily="49" charset="-122"/>
                      </a:endParaRPr>
                    </a:p>
                    <a:p>
                      <a:pPr>
                        <a:buNone/>
                      </a:pPr>
                      <a:r>
                        <a:rPr lang="zh-CN" altLang="en-US" sz="1600" b="1" dirty="0">
                          <a:solidFill>
                            <a:srgbClr val="3333FF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anose="02020603050405020304" pitchFamily="18" charset="0"/>
                          <a:ea typeface="楷体_GB2312" pitchFamily="49" charset="-122"/>
                        </a:rPr>
                        <a:t>    温度传感器短路</a:t>
                      </a:r>
                      <a:endParaRPr lang="zh-CN" altLang="en-US" sz="1600" b="1" dirty="0">
                        <a:solidFill>
                          <a:srgbClr val="3333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Times New Roman" panose="02020603050405020304" pitchFamily="18" charset="0"/>
                        <a:ea typeface="楷体_GB2312" pitchFamily="49" charset="-122"/>
                      </a:endParaRPr>
                    </a:p>
                    <a:p>
                      <a:pPr>
                        <a:buNone/>
                      </a:pPr>
                      <a:r>
                        <a:rPr lang="zh-CN" altLang="en-US" sz="1600" b="1" dirty="0">
                          <a:solidFill>
                            <a:srgbClr val="3333FF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anose="02020603050405020304" pitchFamily="18" charset="0"/>
                          <a:ea typeface="楷体_GB2312" pitchFamily="49" charset="-122"/>
                        </a:rPr>
                        <a:t>    温度传感器电缆接地</a:t>
                      </a:r>
                      <a:endParaRPr lang="zh-CN" altLang="en-US" sz="1600" b="1" dirty="0">
                        <a:solidFill>
                          <a:srgbClr val="3333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Times New Roman" panose="02020603050405020304" pitchFamily="18" charset="0"/>
                        <a:ea typeface="楷体_GB2312" pitchFamily="49" charset="-122"/>
                      </a:endParaRPr>
                    </a:p>
                  </a:txBody>
                  <a:tcPr/>
                </a:tc>
                <a:tc>
                  <a:txBody>
                    <a:bodyPr/>
                    <a:p>
                      <a:pPr>
                        <a:buNone/>
                      </a:pPr>
                      <a:r>
                        <a:rPr lang="zh-CN" altLang="en-US" sz="1600" b="1" dirty="0">
                          <a:solidFill>
                            <a:srgbClr val="3333FF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anose="02020603050405020304" pitchFamily="18" charset="0"/>
                          <a:ea typeface="楷体_GB2312" pitchFamily="49" charset="-122"/>
                        </a:rPr>
                        <a:t>    更换散热器</a:t>
                      </a:r>
                      <a:endParaRPr lang="zh-CN" altLang="en-US" sz="1600" b="1" dirty="0">
                        <a:solidFill>
                          <a:srgbClr val="3333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Times New Roman" panose="02020603050405020304" pitchFamily="18" charset="0"/>
                        <a:ea typeface="楷体_GB2312" pitchFamily="49" charset="-122"/>
                      </a:endParaRPr>
                    </a:p>
                    <a:p>
                      <a:pPr>
                        <a:buNone/>
                      </a:pPr>
                      <a:r>
                        <a:rPr lang="zh-CN" altLang="en-US" sz="1600" b="1" dirty="0">
                          <a:solidFill>
                            <a:srgbClr val="3333FF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anose="02020603050405020304" pitchFamily="18" charset="0"/>
                          <a:ea typeface="楷体_GB2312" pitchFamily="49" charset="-122"/>
                        </a:rPr>
                        <a:t>    进行压力检查，必要时更换</a:t>
                      </a:r>
                      <a:endParaRPr lang="zh-CN" altLang="en-US" sz="1600" b="1" dirty="0">
                        <a:solidFill>
                          <a:srgbClr val="3333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Times New Roman" panose="02020603050405020304" pitchFamily="18" charset="0"/>
                        <a:ea typeface="楷体_GB2312" pitchFamily="49" charset="-122"/>
                      </a:endParaRPr>
                    </a:p>
                    <a:p>
                      <a:pPr>
                        <a:buNone/>
                      </a:pPr>
                      <a:r>
                        <a:rPr lang="zh-CN" altLang="en-US" sz="1600" b="1" dirty="0">
                          <a:solidFill>
                            <a:srgbClr val="3333FF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anose="02020603050405020304" pitchFamily="18" charset="0"/>
                          <a:ea typeface="楷体_GB2312" pitchFamily="49" charset="-122"/>
                        </a:rPr>
                        <a:t>    检查节温开关插头和风扇插头是否牢固连接</a:t>
                      </a:r>
                      <a:endParaRPr lang="zh-CN" altLang="en-US" sz="1600" b="1" dirty="0">
                        <a:solidFill>
                          <a:srgbClr val="3333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Times New Roman" panose="02020603050405020304" pitchFamily="18" charset="0"/>
                        <a:ea typeface="楷体_GB2312" pitchFamily="49" charset="-122"/>
                      </a:endParaRPr>
                    </a:p>
                    <a:p>
                      <a:pPr>
                        <a:buNone/>
                      </a:pPr>
                      <a:r>
                        <a:rPr lang="zh-CN" altLang="en-US" sz="1600" b="1" dirty="0">
                          <a:solidFill>
                            <a:srgbClr val="3333FF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anose="02020603050405020304" pitchFamily="18" charset="0"/>
                          <a:ea typeface="楷体_GB2312" pitchFamily="49" charset="-122"/>
                        </a:rPr>
                        <a:t>    检查节温开关的功能</a:t>
                      </a:r>
                      <a:endParaRPr lang="zh-CN" altLang="en-US" sz="1600" b="1" dirty="0">
                        <a:solidFill>
                          <a:srgbClr val="3333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Times New Roman" panose="02020603050405020304" pitchFamily="18" charset="0"/>
                        <a:ea typeface="楷体_GB2312" pitchFamily="49" charset="-122"/>
                      </a:endParaRPr>
                    </a:p>
                    <a:p>
                      <a:pPr>
                        <a:buNone/>
                      </a:pPr>
                      <a:r>
                        <a:rPr lang="zh-CN" altLang="en-US" sz="1600" b="1" dirty="0">
                          <a:solidFill>
                            <a:srgbClr val="3333FF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anose="02020603050405020304" pitchFamily="18" charset="0"/>
                          <a:ea typeface="楷体_GB2312" pitchFamily="49" charset="-122"/>
                        </a:rPr>
                        <a:t>    检查电子风扇电源</a:t>
                      </a:r>
                      <a:endParaRPr lang="zh-CN" altLang="en-US" sz="1600" b="1" dirty="0">
                        <a:solidFill>
                          <a:srgbClr val="3333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Times New Roman" panose="02020603050405020304" pitchFamily="18" charset="0"/>
                        <a:ea typeface="楷体_GB2312" pitchFamily="49" charset="-122"/>
                      </a:endParaRPr>
                    </a:p>
                    <a:p>
                      <a:pPr>
                        <a:buNone/>
                      </a:pPr>
                      <a:r>
                        <a:rPr lang="zh-CN" altLang="en-US" sz="1600" b="1" dirty="0">
                          <a:solidFill>
                            <a:srgbClr val="3333FF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anose="02020603050405020304" pitchFamily="18" charset="0"/>
                          <a:ea typeface="楷体_GB2312" pitchFamily="49" charset="-122"/>
                        </a:rPr>
                        <a:t>    进行检查，必要时更换</a:t>
                      </a:r>
                      <a:endParaRPr lang="zh-CN" altLang="en-US" sz="1600" b="1" dirty="0">
                        <a:solidFill>
                          <a:srgbClr val="3333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Times New Roman" panose="02020603050405020304" pitchFamily="18" charset="0"/>
                        <a:ea typeface="楷体_GB2312" pitchFamily="49" charset="-122"/>
                      </a:endParaRPr>
                    </a:p>
                    <a:p>
                      <a:pPr>
                        <a:buNone/>
                      </a:pPr>
                      <a:r>
                        <a:rPr lang="zh-CN" altLang="en-US" sz="1600" b="1" dirty="0">
                          <a:solidFill>
                            <a:srgbClr val="3333FF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anose="02020603050405020304" pitchFamily="18" charset="0"/>
                          <a:ea typeface="楷体_GB2312" pitchFamily="49" charset="-122"/>
                        </a:rPr>
                        <a:t>    检查电缆的敷设情况，拔掉温度传感器上的电缆：如果显示不正常，则是接地故障，必要时更换</a:t>
                      </a:r>
                      <a:endParaRPr lang="zh-CN" altLang="en-US" sz="1600" b="1" dirty="0">
                        <a:solidFill>
                          <a:srgbClr val="3333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Times New Roman" panose="02020603050405020304" pitchFamily="18" charset="0"/>
                        <a:ea typeface="楷体_GB2312" pitchFamily="49" charset="-122"/>
                      </a:endParaRPr>
                    </a:p>
                  </a:txBody>
                  <a:tcPr/>
                </a:tc>
              </a:tr>
              <a:tr h="1421130">
                <a:tc>
                  <a:txBody>
                    <a:bodyPr/>
                    <a:p>
                      <a:pPr>
                        <a:buNone/>
                      </a:pPr>
                      <a:r>
                        <a:rPr lang="en-US" altLang="zh-CN" sz="1600" b="1" dirty="0">
                          <a:solidFill>
                            <a:srgbClr val="3333FF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anose="02020603050405020304" pitchFamily="18" charset="0"/>
                          <a:ea typeface="楷体_GB2312" pitchFamily="49" charset="-122"/>
                        </a:rPr>
                        <a:t>     </a:t>
                      </a:r>
                      <a:r>
                        <a:rPr lang="zh-CN" altLang="en-US" sz="1600" b="1" dirty="0">
                          <a:solidFill>
                            <a:srgbClr val="3333FF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anose="02020603050405020304" pitchFamily="18" charset="0"/>
                          <a:ea typeface="楷体_GB2312" pitchFamily="49" charset="-122"/>
                        </a:rPr>
                        <a:t>发动机只能缓慢达到运行温度，加热功率很小</a:t>
                      </a:r>
                      <a:endParaRPr lang="zh-CN" altLang="en-US" sz="1600" b="1" dirty="0">
                        <a:solidFill>
                          <a:srgbClr val="3333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Times New Roman" panose="02020603050405020304" pitchFamily="18" charset="0"/>
                        <a:ea typeface="楷体_GB2312" pitchFamily="49" charset="-122"/>
                      </a:endParaRPr>
                    </a:p>
                  </a:txBody>
                  <a:tcPr/>
                </a:tc>
                <a:tc>
                  <a:txBody>
                    <a:bodyPr/>
                    <a:p>
                      <a:pPr>
                        <a:buNone/>
                      </a:pPr>
                      <a:r>
                        <a:rPr lang="en-US" altLang="zh-CN" sz="1600" b="1" dirty="0">
                          <a:solidFill>
                            <a:srgbClr val="3333FF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anose="02020603050405020304" pitchFamily="18" charset="0"/>
                          <a:ea typeface="楷体_GB2312" pitchFamily="49" charset="-122"/>
                        </a:rPr>
                        <a:t>     </a:t>
                      </a:r>
                      <a:r>
                        <a:rPr lang="zh-CN" altLang="en-US" sz="1600" b="1" dirty="0">
                          <a:solidFill>
                            <a:srgbClr val="3333FF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anose="02020603050405020304" pitchFamily="18" charset="0"/>
                          <a:ea typeface="楷体_GB2312" pitchFamily="49" charset="-122"/>
                        </a:rPr>
                        <a:t>由于在打开位置受到沉淀物的阻碍，节温器不能完全关闭。散热器大循环始终保开启状态</a:t>
                      </a:r>
                      <a:endParaRPr lang="zh-CN" altLang="en-US" sz="1600" b="1" dirty="0">
                        <a:solidFill>
                          <a:srgbClr val="3333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Times New Roman" panose="02020603050405020304" pitchFamily="18" charset="0"/>
                        <a:ea typeface="楷体_GB2312" pitchFamily="49" charset="-122"/>
                      </a:endParaRPr>
                    </a:p>
                  </a:txBody>
                  <a:tcPr/>
                </a:tc>
                <a:tc>
                  <a:txBody>
                    <a:bodyPr/>
                    <a:p>
                      <a:pPr>
                        <a:buNone/>
                      </a:pPr>
                      <a:r>
                        <a:rPr lang="en-US" altLang="zh-CN" sz="1600" b="1" dirty="0">
                          <a:solidFill>
                            <a:srgbClr val="3333FF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anose="02020603050405020304" pitchFamily="18" charset="0"/>
                          <a:ea typeface="楷体_GB2312" pitchFamily="49" charset="-122"/>
                          <a:sym typeface="+mn-ea"/>
                        </a:rPr>
                        <a:t>    </a:t>
                      </a:r>
                      <a:r>
                        <a:rPr lang="zh-CN" altLang="en-US" sz="1600" b="1" dirty="0">
                          <a:solidFill>
                            <a:srgbClr val="3333FF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anose="02020603050405020304" pitchFamily="18" charset="0"/>
                          <a:ea typeface="楷体_GB2312" pitchFamily="49" charset="-122"/>
                          <a:sym typeface="+mn-ea"/>
                        </a:rPr>
                        <a:t>更换节温器</a:t>
                      </a:r>
                      <a:endParaRPr lang="zh-CN" altLang="en-US" sz="1600" b="1" dirty="0">
                        <a:solidFill>
                          <a:srgbClr val="3333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Times New Roman" panose="02020603050405020304" pitchFamily="18" charset="0"/>
                        <a:ea typeface="楷体_GB2312" pitchFamily="49" charset="-122"/>
                        <a:sym typeface="+mn-ea"/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graphicFrame>
        <p:nvGraphicFramePr>
          <p:cNvPr id="5" name="表格 4"/>
          <p:cNvGraphicFramePr/>
          <p:nvPr>
            <p:custDataLst>
              <p:tags r:id="rId1"/>
            </p:custDataLst>
          </p:nvPr>
        </p:nvGraphicFramePr>
        <p:xfrm>
          <a:off x="118745" y="941705"/>
          <a:ext cx="8814435" cy="34772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09115"/>
                <a:gridCol w="2610485"/>
                <a:gridCol w="4394835"/>
              </a:tblGrid>
              <a:tr h="427990">
                <a:tc>
                  <a:txBody>
                    <a:bodyPr/>
                    <a:p>
                      <a:pPr algn="ctr">
                        <a:buNone/>
                      </a:pPr>
                      <a:r>
                        <a:rPr lang="zh-CN" altLang="en-US" sz="2000">
                          <a:solidFill>
                            <a:srgbClr val="FF0000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Arial" panose="020B0604020202020204" pitchFamily="34" charset="0"/>
                          <a:ea typeface="宋体" panose="02010600030101010101" pitchFamily="2" charset="-122"/>
                        </a:rPr>
                        <a:t>故障</a:t>
                      </a:r>
                      <a:endParaRPr lang="zh-CN" altLang="en-US" sz="2000">
                        <a:solidFill>
                          <a:srgbClr val="FF0000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Arial" panose="020B0604020202020204" pitchFamily="34" charset="0"/>
                        <a:ea typeface="宋体" panose="02010600030101010101" pitchFamily="2" charset="-122"/>
                      </a:endParaRPr>
                    </a:p>
                  </a:txBody>
                  <a:tcPr/>
                </a:tc>
                <a:tc>
                  <a:txBody>
                    <a:bodyPr/>
                    <a:p>
                      <a:pPr algn="ctr">
                        <a:buNone/>
                      </a:pPr>
                      <a:r>
                        <a:rPr lang="zh-CN" altLang="en-US" sz="2000">
                          <a:solidFill>
                            <a:srgbClr val="FF0000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Arial" panose="020B0604020202020204" pitchFamily="34" charset="0"/>
                          <a:ea typeface="宋体" panose="02010600030101010101" pitchFamily="2" charset="-122"/>
                        </a:rPr>
                        <a:t>原因</a:t>
                      </a:r>
                      <a:endParaRPr lang="zh-CN" altLang="en-US" sz="2000">
                        <a:solidFill>
                          <a:srgbClr val="FF0000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Arial" panose="020B0604020202020204" pitchFamily="34" charset="0"/>
                        <a:ea typeface="宋体" panose="02010600030101010101" pitchFamily="2" charset="-122"/>
                      </a:endParaRPr>
                    </a:p>
                  </a:txBody>
                  <a:tcPr/>
                </a:tc>
                <a:tc>
                  <a:txBody>
                    <a:bodyPr/>
                    <a:p>
                      <a:pPr algn="ctr">
                        <a:buNone/>
                      </a:pPr>
                      <a:r>
                        <a:rPr lang="zh-CN" altLang="en-US" sz="2000">
                          <a:solidFill>
                            <a:srgbClr val="FF0000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Arial" panose="020B0604020202020204" pitchFamily="34" charset="0"/>
                          <a:ea typeface="宋体" panose="02010600030101010101" pitchFamily="2" charset="-122"/>
                        </a:rPr>
                        <a:t>排除/措施</a:t>
                      </a:r>
                      <a:endParaRPr lang="zh-CN" altLang="en-US" sz="2000">
                        <a:solidFill>
                          <a:srgbClr val="FF0000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Arial" panose="020B0604020202020204" pitchFamily="34" charset="0"/>
                        <a:ea typeface="宋体" panose="02010600030101010101" pitchFamily="2" charset="-122"/>
                      </a:endParaRPr>
                    </a:p>
                  </a:txBody>
                  <a:tcPr/>
                </a:tc>
              </a:tr>
              <a:tr h="427990">
                <a:tc>
                  <a:txBody>
                    <a:bodyPr/>
                    <a:p>
                      <a:pPr algn="l">
                        <a:buNone/>
                      </a:pPr>
                      <a:r>
                        <a:rPr lang="en-US" altLang="zh-CN" sz="1600" b="1" dirty="0">
                          <a:solidFill>
                            <a:srgbClr val="3333FF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anose="02020603050405020304" pitchFamily="18" charset="0"/>
                          <a:ea typeface="楷体_GB2312" pitchFamily="49" charset="-122"/>
                        </a:rPr>
                        <a:t>      </a:t>
                      </a:r>
                      <a:r>
                        <a:rPr lang="zh-CN" altLang="en-US" sz="1600" b="1" dirty="0">
                          <a:solidFill>
                            <a:srgbClr val="3333FF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anose="02020603050405020304" pitchFamily="18" charset="0"/>
                          <a:ea typeface="楷体_GB2312" pitchFamily="49" charset="-122"/>
                        </a:rPr>
                        <a:t>虽然冷却液液位正常但温度显示仍然亮起，散热器和下软管保持冷态</a:t>
                      </a:r>
                      <a:endParaRPr lang="zh-CN" altLang="en-US" sz="1600" b="1" dirty="0">
                        <a:solidFill>
                          <a:srgbClr val="3333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Times New Roman" panose="02020603050405020304" pitchFamily="18" charset="0"/>
                        <a:ea typeface="楷体_GB2312" pitchFamily="49" charset="-122"/>
                      </a:endParaRPr>
                    </a:p>
                  </a:txBody>
                  <a:tcPr/>
                </a:tc>
                <a:tc>
                  <a:txBody>
                    <a:bodyPr/>
                    <a:p>
                      <a:pPr>
                        <a:buNone/>
                      </a:pPr>
                      <a:r>
                        <a:rPr lang="en-US" altLang="zh-CN" sz="1600" b="1" dirty="0">
                          <a:solidFill>
                            <a:srgbClr val="3333FF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anose="02020603050405020304" pitchFamily="18" charset="0"/>
                          <a:ea typeface="楷体_GB2312" pitchFamily="49" charset="-122"/>
                        </a:rPr>
                        <a:t>    </a:t>
                      </a:r>
                      <a:r>
                        <a:rPr lang="zh-CN" altLang="en-US" sz="1600" b="1" dirty="0">
                          <a:solidFill>
                            <a:srgbClr val="3333FF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anose="02020603050405020304" pitchFamily="18" charset="0"/>
                          <a:ea typeface="楷体_GB2312" pitchFamily="49" charset="-122"/>
                        </a:rPr>
                        <a:t>节温器卡在关闭位置</a:t>
                      </a:r>
                      <a:endParaRPr lang="zh-CN" altLang="en-US" sz="1600" b="1" dirty="0">
                        <a:solidFill>
                          <a:srgbClr val="3333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Times New Roman" panose="02020603050405020304" pitchFamily="18" charset="0"/>
                        <a:ea typeface="楷体_GB2312" pitchFamily="49" charset="-122"/>
                      </a:endParaRPr>
                    </a:p>
                  </a:txBody>
                  <a:tcPr/>
                </a:tc>
                <a:tc>
                  <a:txBody>
                    <a:bodyPr/>
                    <a:p>
                      <a:pPr>
                        <a:buNone/>
                      </a:pPr>
                      <a:r>
                        <a:rPr lang="zh-CN" altLang="en-US" sz="1600" b="1" dirty="0">
                          <a:solidFill>
                            <a:srgbClr val="3333FF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anose="02020603050405020304" pitchFamily="18" charset="0"/>
                          <a:ea typeface="楷体_GB2312" pitchFamily="49" charset="-122"/>
                        </a:rPr>
                        <a:t>    如节温器损坏，有严重烧坏发动机的危险</a:t>
                      </a:r>
                      <a:endParaRPr lang="zh-CN" altLang="en-US" sz="1600" b="1" dirty="0">
                        <a:solidFill>
                          <a:srgbClr val="3333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Times New Roman" panose="02020603050405020304" pitchFamily="18" charset="0"/>
                        <a:ea typeface="楷体_GB2312" pitchFamily="49" charset="-122"/>
                      </a:endParaRPr>
                    </a:p>
                  </a:txBody>
                  <a:tcPr/>
                </a:tc>
              </a:tr>
              <a:tr h="427990">
                <a:tc>
                  <a:txBody>
                    <a:bodyPr/>
                    <a:p>
                      <a:pPr algn="ctr">
                        <a:buNone/>
                      </a:pPr>
                      <a:endParaRPr lang="zh-CN" altLang="en-US" sz="1600" b="1" dirty="0">
                        <a:solidFill>
                          <a:srgbClr val="3333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Times New Roman" panose="02020603050405020304" pitchFamily="18" charset="0"/>
                        <a:ea typeface="楷体_GB2312" pitchFamily="49" charset="-122"/>
                      </a:endParaRPr>
                    </a:p>
                    <a:p>
                      <a:pPr algn="ctr">
                        <a:buNone/>
                      </a:pPr>
                      <a:endParaRPr lang="zh-CN" altLang="en-US" sz="1600" b="1" dirty="0">
                        <a:solidFill>
                          <a:srgbClr val="3333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Times New Roman" panose="02020603050405020304" pitchFamily="18" charset="0"/>
                        <a:ea typeface="楷体_GB2312" pitchFamily="49" charset="-122"/>
                      </a:endParaRPr>
                    </a:p>
                    <a:p>
                      <a:pPr algn="ctr">
                        <a:buNone/>
                      </a:pPr>
                      <a:r>
                        <a:rPr lang="zh-CN" altLang="en-US" sz="1600" b="1" dirty="0">
                          <a:solidFill>
                            <a:srgbClr val="3333FF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anose="02020603050405020304" pitchFamily="18" charset="0"/>
                          <a:ea typeface="楷体_GB2312" pitchFamily="49" charset="-122"/>
                        </a:rPr>
                        <a:t>冷却液损耗</a:t>
                      </a:r>
                      <a:endParaRPr lang="zh-CN" altLang="en-US" sz="1600" b="1" dirty="0">
                        <a:solidFill>
                          <a:srgbClr val="3333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Times New Roman" panose="02020603050405020304" pitchFamily="18" charset="0"/>
                        <a:ea typeface="楷体_GB2312" pitchFamily="49" charset="-122"/>
                      </a:endParaRPr>
                    </a:p>
                  </a:txBody>
                  <a:tcPr/>
                </a:tc>
                <a:tc>
                  <a:txBody>
                    <a:bodyPr/>
                    <a:p>
                      <a:pPr>
                        <a:buNone/>
                      </a:pPr>
                      <a:r>
                        <a:rPr lang="en-US" altLang="zh-CN" sz="1600" b="1" dirty="0">
                          <a:solidFill>
                            <a:srgbClr val="3333FF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anose="02020603050405020304" pitchFamily="18" charset="0"/>
                          <a:ea typeface="楷体_GB2312" pitchFamily="49" charset="-122"/>
                        </a:rPr>
                        <a:t>    </a:t>
                      </a:r>
                      <a:r>
                        <a:rPr lang="zh-CN" altLang="en-US" sz="1600" b="1" dirty="0">
                          <a:solidFill>
                            <a:srgbClr val="3333FF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anose="02020603050405020304" pitchFamily="18" charset="0"/>
                          <a:ea typeface="楷体_GB2312" pitchFamily="49" charset="-122"/>
                        </a:rPr>
                        <a:t>散热器泄漏</a:t>
                      </a:r>
                      <a:endParaRPr lang="zh-CN" altLang="en-US" sz="1600" b="1" dirty="0">
                        <a:solidFill>
                          <a:srgbClr val="3333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Times New Roman" panose="02020603050405020304" pitchFamily="18" charset="0"/>
                        <a:ea typeface="楷体_GB2312" pitchFamily="49" charset="-122"/>
                      </a:endParaRPr>
                    </a:p>
                    <a:p>
                      <a:pPr>
                        <a:buNone/>
                      </a:pPr>
                      <a:r>
                        <a:rPr lang="zh-CN" altLang="en-US" sz="1600" b="1" dirty="0">
                          <a:solidFill>
                            <a:srgbClr val="3333FF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anose="02020603050405020304" pitchFamily="18" charset="0"/>
                          <a:ea typeface="楷体_GB2312" pitchFamily="49" charset="-122"/>
                        </a:rPr>
                        <a:t>    软管有细孔</a:t>
                      </a:r>
                      <a:endParaRPr lang="zh-CN" altLang="en-US" sz="1600" b="1" dirty="0">
                        <a:solidFill>
                          <a:srgbClr val="3333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Times New Roman" panose="02020603050405020304" pitchFamily="18" charset="0"/>
                        <a:ea typeface="楷体_GB2312" pitchFamily="49" charset="-122"/>
                      </a:endParaRPr>
                    </a:p>
                    <a:p>
                      <a:pPr>
                        <a:buNone/>
                      </a:pPr>
                      <a:r>
                        <a:rPr lang="zh-CN" altLang="en-US" sz="1600" b="1" dirty="0">
                          <a:solidFill>
                            <a:srgbClr val="3333FF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anose="02020603050405020304" pitchFamily="18" charset="0"/>
                          <a:ea typeface="楷体_GB2312" pitchFamily="49" charset="-122"/>
                        </a:rPr>
                        <a:t>    软管接头泄漏</a:t>
                      </a:r>
                      <a:endParaRPr lang="zh-CN" altLang="en-US" sz="1600" b="1" dirty="0">
                        <a:solidFill>
                          <a:srgbClr val="3333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Times New Roman" panose="02020603050405020304" pitchFamily="18" charset="0"/>
                        <a:ea typeface="楷体_GB2312" pitchFamily="49" charset="-122"/>
                      </a:endParaRPr>
                    </a:p>
                    <a:p>
                      <a:pPr>
                        <a:buNone/>
                      </a:pPr>
                      <a:r>
                        <a:rPr lang="zh-CN" altLang="en-US" sz="1600" b="1" dirty="0">
                          <a:solidFill>
                            <a:srgbClr val="3333FF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anose="02020603050405020304" pitchFamily="18" charset="0"/>
                          <a:ea typeface="楷体_GB2312" pitchFamily="49" charset="-122"/>
                        </a:rPr>
                        <a:t>    冷却液泵泄漏</a:t>
                      </a:r>
                      <a:endParaRPr lang="zh-CN" altLang="en-US" sz="1600" b="1" dirty="0">
                        <a:solidFill>
                          <a:srgbClr val="3333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Times New Roman" panose="02020603050405020304" pitchFamily="18" charset="0"/>
                        <a:ea typeface="楷体_GB2312" pitchFamily="49" charset="-122"/>
                      </a:endParaRPr>
                    </a:p>
                    <a:p>
                      <a:pPr>
                        <a:buNone/>
                      </a:pPr>
                      <a:r>
                        <a:rPr lang="zh-CN" altLang="en-US" sz="1600" b="1" dirty="0">
                          <a:solidFill>
                            <a:srgbClr val="3333FF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anose="02020603050405020304" pitchFamily="18" charset="0"/>
                          <a:ea typeface="楷体_GB2312" pitchFamily="49" charset="-122"/>
                        </a:rPr>
                        <a:t>   气缸盖密封垫损坏</a:t>
                      </a:r>
                      <a:endParaRPr lang="zh-CN" altLang="en-US" sz="1600" b="1" dirty="0">
                        <a:solidFill>
                          <a:srgbClr val="3333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Times New Roman" panose="02020603050405020304" pitchFamily="18" charset="0"/>
                        <a:ea typeface="楷体_GB2312" pitchFamily="49" charset="-122"/>
                      </a:endParaRPr>
                    </a:p>
                  </a:txBody>
                  <a:tcPr/>
                </a:tc>
                <a:tc>
                  <a:txBody>
                    <a:bodyPr/>
                    <a:p>
                      <a:pPr>
                        <a:buNone/>
                      </a:pPr>
                      <a:r>
                        <a:rPr lang="en-US" altLang="zh-CN" sz="1600" b="1" dirty="0">
                          <a:solidFill>
                            <a:srgbClr val="3333FF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anose="02020603050405020304" pitchFamily="18" charset="0"/>
                          <a:ea typeface="楷体_GB2312" pitchFamily="49" charset="-122"/>
                        </a:rPr>
                        <a:t>    </a:t>
                      </a:r>
                      <a:r>
                        <a:rPr lang="zh-CN" altLang="en-US" sz="1600" b="1" dirty="0">
                          <a:solidFill>
                            <a:srgbClr val="3333FF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anose="02020603050405020304" pitchFamily="18" charset="0"/>
                          <a:ea typeface="楷体_GB2312" pitchFamily="49" charset="-122"/>
                        </a:rPr>
                        <a:t>必要时更换散热器</a:t>
                      </a:r>
                      <a:endParaRPr lang="zh-CN" altLang="en-US" sz="1600" b="1" dirty="0">
                        <a:solidFill>
                          <a:srgbClr val="3333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Times New Roman" panose="02020603050405020304" pitchFamily="18" charset="0"/>
                        <a:ea typeface="楷体_GB2312" pitchFamily="49" charset="-122"/>
                      </a:endParaRPr>
                    </a:p>
                    <a:p>
                      <a:pPr>
                        <a:buNone/>
                      </a:pPr>
                      <a:r>
                        <a:rPr lang="zh-CN" altLang="en-US" sz="1600" b="1" dirty="0">
                          <a:solidFill>
                            <a:srgbClr val="3333FF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anose="02020603050405020304" pitchFamily="18" charset="0"/>
                          <a:ea typeface="楷体_GB2312" pitchFamily="49" charset="-122"/>
                        </a:rPr>
                        <a:t>    更换软管</a:t>
                      </a:r>
                      <a:endParaRPr lang="zh-CN" altLang="en-US" sz="1600" b="1" dirty="0">
                        <a:solidFill>
                          <a:srgbClr val="3333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Times New Roman" panose="02020603050405020304" pitchFamily="18" charset="0"/>
                        <a:ea typeface="楷体_GB2312" pitchFamily="49" charset="-122"/>
                      </a:endParaRPr>
                    </a:p>
                    <a:p>
                      <a:pPr>
                        <a:buNone/>
                      </a:pPr>
                      <a:r>
                        <a:rPr lang="zh-CN" altLang="en-US" sz="1600" b="1" dirty="0">
                          <a:solidFill>
                            <a:srgbClr val="3333FF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anose="02020603050405020304" pitchFamily="18" charset="0"/>
                          <a:ea typeface="楷体_GB2312" pitchFamily="49" charset="-122"/>
                        </a:rPr>
                        <a:t>    拧紧软管接头</a:t>
                      </a:r>
                      <a:endParaRPr lang="zh-CN" altLang="en-US" sz="1600" b="1" dirty="0">
                        <a:solidFill>
                          <a:srgbClr val="3333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Times New Roman" panose="02020603050405020304" pitchFamily="18" charset="0"/>
                        <a:ea typeface="楷体_GB2312" pitchFamily="49" charset="-122"/>
                      </a:endParaRPr>
                    </a:p>
                    <a:p>
                      <a:pPr>
                        <a:buNone/>
                      </a:pPr>
                      <a:r>
                        <a:rPr lang="zh-CN" altLang="en-US" sz="1600" b="1" dirty="0">
                          <a:solidFill>
                            <a:srgbClr val="3333FF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anose="02020603050405020304" pitchFamily="18" charset="0"/>
                          <a:ea typeface="楷体_GB2312" pitchFamily="49" charset="-122"/>
                        </a:rPr>
                        <a:t>    更换冷却液泵</a:t>
                      </a:r>
                      <a:endParaRPr lang="zh-CN" altLang="en-US" sz="1600" b="1" dirty="0">
                        <a:solidFill>
                          <a:srgbClr val="3333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Times New Roman" panose="02020603050405020304" pitchFamily="18" charset="0"/>
                        <a:ea typeface="楷体_GB2312" pitchFamily="49" charset="-122"/>
                      </a:endParaRPr>
                    </a:p>
                    <a:p>
                      <a:pPr>
                        <a:buNone/>
                      </a:pPr>
                      <a:r>
                        <a:rPr lang="zh-CN" altLang="en-US" sz="1600" b="1" dirty="0">
                          <a:solidFill>
                            <a:srgbClr val="3333FF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anose="02020603050405020304" pitchFamily="18" charset="0"/>
                          <a:ea typeface="楷体_GB2312" pitchFamily="49" charset="-122"/>
                        </a:rPr>
                        <a:t>    更换气缸盖密封垫</a:t>
                      </a:r>
                      <a:endParaRPr lang="zh-CN" altLang="en-US" sz="1600" b="1" dirty="0">
                        <a:solidFill>
                          <a:srgbClr val="3333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Times New Roman" panose="02020603050405020304" pitchFamily="18" charset="0"/>
                        <a:ea typeface="楷体_GB2312" pitchFamily="49" charset="-122"/>
                      </a:endParaRPr>
                    </a:p>
                  </a:txBody>
                  <a:tcPr/>
                </a:tc>
              </a:tr>
              <a:tr h="427990">
                <a:tc>
                  <a:txBody>
                    <a:bodyPr/>
                    <a:p>
                      <a:pPr algn="ctr">
                        <a:buNone/>
                      </a:pPr>
                      <a:r>
                        <a:rPr lang="zh-CN" altLang="en-US" sz="1600" b="1" dirty="0">
                          <a:solidFill>
                            <a:srgbClr val="3333FF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anose="02020603050405020304" pitchFamily="18" charset="0"/>
                          <a:ea typeface="楷体_GB2312" pitchFamily="49" charset="-122"/>
                        </a:rPr>
                        <a:t>噪声</a:t>
                      </a:r>
                      <a:endParaRPr lang="zh-CN" altLang="en-US" sz="1600" b="1" dirty="0">
                        <a:solidFill>
                          <a:srgbClr val="3333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Times New Roman" panose="02020603050405020304" pitchFamily="18" charset="0"/>
                        <a:ea typeface="楷体_GB2312" pitchFamily="49" charset="-122"/>
                      </a:endParaRPr>
                    </a:p>
                  </a:txBody>
                  <a:tcPr/>
                </a:tc>
                <a:tc>
                  <a:txBody>
                    <a:bodyPr/>
                    <a:p>
                      <a:pPr>
                        <a:buNone/>
                      </a:pPr>
                      <a:r>
                        <a:rPr lang="en-US" altLang="zh-CN" sz="1600" b="1" dirty="0">
                          <a:solidFill>
                            <a:srgbClr val="3333FF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anose="02020603050405020304" pitchFamily="18" charset="0"/>
                          <a:ea typeface="楷体_GB2312" pitchFamily="49" charset="-122"/>
                        </a:rPr>
                        <a:t>   </a:t>
                      </a:r>
                      <a:r>
                        <a:rPr lang="zh-CN" altLang="en-US" sz="1600" b="1" dirty="0">
                          <a:solidFill>
                            <a:srgbClr val="3333FF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anose="02020603050405020304" pitchFamily="18" charset="0"/>
                          <a:ea typeface="楷体_GB2312" pitchFamily="49" charset="-122"/>
                        </a:rPr>
                        <a:t>冷却液泵</a:t>
                      </a:r>
                      <a:endParaRPr lang="zh-CN" altLang="en-US" sz="1600" b="1" dirty="0">
                        <a:solidFill>
                          <a:srgbClr val="3333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Times New Roman" panose="02020603050405020304" pitchFamily="18" charset="0"/>
                        <a:ea typeface="楷体_GB2312" pitchFamily="49" charset="-122"/>
                      </a:endParaRPr>
                    </a:p>
                  </a:txBody>
                  <a:tcPr/>
                </a:tc>
                <a:tc>
                  <a:txBody>
                    <a:bodyPr/>
                    <a:p>
                      <a:pPr>
                        <a:buNone/>
                      </a:pPr>
                      <a:r>
                        <a:rPr lang="en-US" altLang="zh-CN" sz="1600" b="1" dirty="0">
                          <a:solidFill>
                            <a:srgbClr val="3333FF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anose="02020603050405020304" pitchFamily="18" charset="0"/>
                          <a:ea typeface="楷体_GB2312" pitchFamily="49" charset="-122"/>
                        </a:rPr>
                        <a:t>   </a:t>
                      </a:r>
                      <a:r>
                        <a:rPr lang="zh-CN" altLang="en-US" sz="1600" b="1" dirty="0">
                          <a:solidFill>
                            <a:srgbClr val="3333FF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imes New Roman" panose="02020603050405020304" pitchFamily="18" charset="0"/>
                          <a:ea typeface="楷体_GB2312" pitchFamily="49" charset="-122"/>
                        </a:rPr>
                        <a:t>更换冷却液泵</a:t>
                      </a:r>
                      <a:endParaRPr lang="zh-CN" altLang="en-US" sz="1600" b="1" dirty="0">
                        <a:solidFill>
                          <a:srgbClr val="3333FF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Times New Roman" panose="02020603050405020304" pitchFamily="18" charset="0"/>
                        <a:ea typeface="楷体_GB2312" pitchFamily="49" charset="-122"/>
                      </a:endParaRPr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6" name="文本框 5"/>
          <p:cNvSpPr txBox="1"/>
          <p:nvPr/>
        </p:nvSpPr>
        <p:spPr>
          <a:xfrm>
            <a:off x="118745" y="107950"/>
            <a:ext cx="4648835" cy="583565"/>
          </a:xfrm>
          <a:prstGeom prst="rect">
            <a:avLst/>
          </a:prstGeom>
          <a:noFill/>
        </p:spPr>
        <p:txBody>
          <a:bodyPr wrap="none" rtlCol="0" anchor="t">
            <a:spAutoFit/>
          </a:bodyPr>
          <a:p>
            <a:r>
              <a:rPr lang="en-US" altLang="zh-CN" sz="3200" b="1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sym typeface="+mn-ea"/>
              </a:rPr>
              <a:t>3.7  </a:t>
            </a:r>
            <a:r>
              <a:rPr lang="zh-CN" altLang="en-US" sz="3200" b="1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sym typeface="+mn-ea"/>
              </a:rPr>
              <a:t>冷却系统的故障诊断</a:t>
            </a:r>
            <a:r>
              <a:rPr lang="en-US" altLang="zh-CN" sz="3200" b="1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sym typeface="+mn-ea"/>
              </a:rPr>
              <a:t> </a:t>
            </a:r>
            <a:endParaRPr lang="zh-CN" altLang="en-US" sz="3200"/>
          </a:p>
        </p:txBody>
      </p:sp>
    </p:spTree>
  </p:cSld>
  <p:clrMapOvr>
    <a:masterClrMapping/>
  </p:clrMapOvr>
</p:sld>
</file>

<file path=ppt/tags/tag1.xml><?xml version="1.0" encoding="utf-8"?>
<p:tagLst xmlns:p="http://schemas.openxmlformats.org/presentationml/2006/main">
  <p:tag name="KSO_WM_UNIT_TABLE_BEAUTIFY" val="smartTable{66eebae8-daa8-4a2a-8f62-653094b108bf}"/>
</p:tagLst>
</file>

<file path=ppt/tags/tag2.xml><?xml version="1.0" encoding="utf-8"?>
<p:tagLst xmlns:p="http://schemas.openxmlformats.org/presentationml/2006/main">
  <p:tag name="KSO_WM_UNIT_TABLE_BEAUTIFY" val="smartTable{93cccf62-9ace-40d1-a9ac-cf544d82c377}"/>
</p:tagLst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684</Words>
  <Application>WPS 演示</Application>
  <PresentationFormat>全屏显示(4:3)</PresentationFormat>
  <Paragraphs>76</Paragraphs>
  <Slides>2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17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2</vt:i4>
      </vt:variant>
    </vt:vector>
  </HeadingPairs>
  <TitlesOfParts>
    <vt:vector size="20" baseType="lpstr">
      <vt:lpstr>Arial</vt:lpstr>
      <vt:lpstr>宋体</vt:lpstr>
      <vt:lpstr>Wingdings</vt:lpstr>
      <vt:lpstr>Calibri</vt:lpstr>
      <vt:lpstr>BMWTypeRegular</vt:lpstr>
      <vt:lpstr>汉仪大黑简</vt:lpstr>
      <vt:lpstr>黑体</vt:lpstr>
      <vt:lpstr>楷体</vt:lpstr>
      <vt:lpstr>Segoe Print</vt:lpstr>
      <vt:lpstr>MS PGothic</vt:lpstr>
      <vt:lpstr>微软雅黑</vt:lpstr>
      <vt:lpstr>Arial Unicode MS</vt:lpstr>
      <vt:lpstr>楷体_GB2312</vt:lpstr>
      <vt:lpstr>新宋体</vt:lpstr>
      <vt:lpstr>Trebuchet MS</vt:lpstr>
      <vt:lpstr>隶书</vt:lpstr>
      <vt:lpstr>Times New Roman</vt:lpstr>
      <vt:lpstr>Office 主题</vt:lpstr>
      <vt:lpstr>PowerPoint 演示文稿</vt:lpstr>
      <vt:lpstr>PowerPoint 演示文稿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幻灯片 1</dc:title>
  <dc:creator>jc</dc:creator>
  <cp:lastModifiedBy>范继春</cp:lastModifiedBy>
  <cp:revision>61</cp:revision>
  <dcterms:created xsi:type="dcterms:W3CDTF">2018-09-20T09:45:00Z</dcterms:created>
  <dcterms:modified xsi:type="dcterms:W3CDTF">2020-02-26T14:59:37Z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2052-11.1.0.9440</vt:lpwstr>
  </property>
</Properties>
</file>